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1"/>
  </p:sldMasterIdLst>
  <p:sldIdLst>
    <p:sldId id="256" r:id="rId2"/>
  </p:sldIdLst>
  <p:sldSz cx="15119350" cy="1069181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Denkschets Alfa 2" panose="020B0604020202020204" charset="0"/>
      <p:regular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41" d="100"/>
          <a:sy n="41" d="100"/>
        </p:scale>
        <p:origin x="12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-Marie van der Poel" userId="ffc6b16e-4c75-44f5-94bd-3f24296f5de2" providerId="ADAL" clId="{A695E81D-3A14-4E39-B266-A7D9FF02AA52}"/>
    <pc:docChg chg="modSld">
      <pc:chgData name="Anne-Marie van der Poel" userId="ffc6b16e-4c75-44f5-94bd-3f24296f5de2" providerId="ADAL" clId="{A695E81D-3A14-4E39-B266-A7D9FF02AA52}" dt="2022-07-19T11:59:42.461" v="0" actId="34135"/>
      <pc:docMkLst>
        <pc:docMk/>
      </pc:docMkLst>
      <pc:sldChg chg="modSp mod">
        <pc:chgData name="Anne-Marie van der Poel" userId="ffc6b16e-4c75-44f5-94bd-3f24296f5de2" providerId="ADAL" clId="{A695E81D-3A14-4E39-B266-A7D9FF02AA52}" dt="2022-07-19T11:59:42.461" v="0" actId="34135"/>
        <pc:sldMkLst>
          <pc:docMk/>
          <pc:sldMk cId="2474154286" sldId="256"/>
        </pc:sldMkLst>
        <pc:picChg chg="mod">
          <ac:chgData name="Anne-Marie van der Poel" userId="ffc6b16e-4c75-44f5-94bd-3f24296f5de2" providerId="ADAL" clId="{A695E81D-3A14-4E39-B266-A7D9FF02AA52}" dt="2022-07-19T11:59:42.461" v="0" actId="34135"/>
          <ac:picMkLst>
            <pc:docMk/>
            <pc:sldMk cId="2474154286" sldId="256"/>
            <ac:picMk id="36" creationId="{1BA05BDB-A83F-E549-6FD6-9699E9FFDB8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BF3F-8EED-D849-B68E-5A781955F028}" type="datetimeFigureOut">
              <a:rPr lang="nl-NL" smtClean="0"/>
              <a:t>19-7-2022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FD1E-18DB-0B4B-9A15-CC9829E090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9979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BF3F-8EED-D849-B68E-5A781955F028}" type="datetimeFigureOut">
              <a:rPr lang="nl-NL" smtClean="0"/>
              <a:t>19-7-2022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FD1E-18DB-0B4B-9A15-CC9829E090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2256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BF3F-8EED-D849-B68E-5A781955F028}" type="datetimeFigureOut">
              <a:rPr lang="nl-NL" smtClean="0"/>
              <a:t>19-7-2022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FD1E-18DB-0B4B-9A15-CC9829E090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9986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BF3F-8EED-D849-B68E-5A781955F028}" type="datetimeFigureOut">
              <a:rPr lang="nl-NL" smtClean="0"/>
              <a:t>19-7-2022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FD1E-18DB-0B4B-9A15-CC9829E090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139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BF3F-8EED-D849-B68E-5A781955F028}" type="datetimeFigureOut">
              <a:rPr lang="nl-NL" smtClean="0"/>
              <a:t>19-7-2022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FD1E-18DB-0B4B-9A15-CC9829E090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2628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BF3F-8EED-D849-B68E-5A781955F028}" type="datetimeFigureOut">
              <a:rPr lang="nl-NL" smtClean="0"/>
              <a:t>19-7-2022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FD1E-18DB-0B4B-9A15-CC9829E090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675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BF3F-8EED-D849-B68E-5A781955F028}" type="datetimeFigureOut">
              <a:rPr lang="nl-NL" smtClean="0"/>
              <a:t>19-7-2022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FD1E-18DB-0B4B-9A15-CC9829E090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606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BF3F-8EED-D849-B68E-5A781955F028}" type="datetimeFigureOut">
              <a:rPr lang="nl-NL" smtClean="0"/>
              <a:t>19-7-2022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FD1E-18DB-0B4B-9A15-CC9829E090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750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BF3F-8EED-D849-B68E-5A781955F028}" type="datetimeFigureOut">
              <a:rPr lang="nl-NL" smtClean="0"/>
              <a:t>19-7-2022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FD1E-18DB-0B4B-9A15-CC9829E090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621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BF3F-8EED-D849-B68E-5A781955F028}" type="datetimeFigureOut">
              <a:rPr lang="nl-NL" smtClean="0"/>
              <a:t>19-7-2022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FD1E-18DB-0B4B-9A15-CC9829E090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937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BF3F-8EED-D849-B68E-5A781955F028}" type="datetimeFigureOut">
              <a:rPr lang="nl-NL" smtClean="0"/>
              <a:t>19-7-2022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FD1E-18DB-0B4B-9A15-CC9829E090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4245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9BF3F-8EED-D849-B68E-5A781955F028}" type="datetimeFigureOut">
              <a:rPr lang="nl-NL" smtClean="0"/>
              <a:t>19-7-2022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DFD1E-18DB-0B4B-9A15-CC9829E090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304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Afbeelding 35">
            <a:extLst>
              <a:ext uri="{FF2B5EF4-FFF2-40B4-BE49-F238E27FC236}">
                <a16:creationId xmlns:a16="http://schemas.microsoft.com/office/drawing/2014/main" id="{1BA05BDB-A83F-E549-6FD6-9699E9FFDB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" y="0"/>
            <a:ext cx="15115829" cy="10691813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889" y="0"/>
            <a:ext cx="15115571" cy="10691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928208E-0DA2-4FBD-11F9-4A6CD26D22BB}"/>
              </a:ext>
            </a:extLst>
          </p:cNvPr>
          <p:cNvSpPr txBox="1"/>
          <p:nvPr/>
        </p:nvSpPr>
        <p:spPr>
          <a:xfrm>
            <a:off x="10101795" y="3078824"/>
            <a:ext cx="403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latin typeface="Denkschets Alfa 2" panose="02000503000000000000" pitchFamily="2" charset="0"/>
              </a:rPr>
              <a:t>4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4D95CF1-05E2-4E43-7FB0-D8CFA16AE00E}"/>
              </a:ext>
            </a:extLst>
          </p:cNvPr>
          <p:cNvSpPr txBox="1"/>
          <p:nvPr/>
        </p:nvSpPr>
        <p:spPr>
          <a:xfrm>
            <a:off x="11600395" y="3078824"/>
            <a:ext cx="403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latin typeface="Denkschets Alfa 2" panose="02000503000000000000" pitchFamily="2" charset="0"/>
              </a:rPr>
              <a:t>3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2D8FED0-63A5-F934-63C9-3F2B1295BB9C}"/>
              </a:ext>
            </a:extLst>
          </p:cNvPr>
          <p:cNvSpPr txBox="1"/>
          <p:nvPr/>
        </p:nvSpPr>
        <p:spPr>
          <a:xfrm>
            <a:off x="12903103" y="3150836"/>
            <a:ext cx="1106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latin typeface="Denkschets Alfa 2" panose="02000503000000000000" pitchFamily="2" charset="0"/>
              </a:rPr>
              <a:t>2.056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845E669-888E-BE17-3A65-33FFEC38A525}"/>
              </a:ext>
            </a:extLst>
          </p:cNvPr>
          <p:cNvSpPr txBox="1"/>
          <p:nvPr/>
        </p:nvSpPr>
        <p:spPr>
          <a:xfrm>
            <a:off x="9580880" y="3657600"/>
            <a:ext cx="140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spc="100" dirty="0">
                <a:latin typeface="Denkschets Alfa 2" panose="02000503000000000000" pitchFamily="2" charset="0"/>
              </a:rPr>
              <a:t>Informatiepunten Digitale Overheid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5A51CE79-24CE-BD7F-3BE6-B8BB451F3433}"/>
              </a:ext>
            </a:extLst>
          </p:cNvPr>
          <p:cNvSpPr txBox="1"/>
          <p:nvPr/>
        </p:nvSpPr>
        <p:spPr>
          <a:xfrm>
            <a:off x="11101177" y="3657600"/>
            <a:ext cx="140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spc="100" dirty="0">
                <a:latin typeface="Denkschets Alfa 2" panose="02000503000000000000" pitchFamily="2" charset="0"/>
              </a:rPr>
              <a:t>vestigingen in gemeente(m)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FA43C2E-BC08-F82B-07E8-68D47B562EB4}"/>
              </a:ext>
            </a:extLst>
          </p:cNvPr>
          <p:cNvSpPr txBox="1"/>
          <p:nvPr/>
        </p:nvSpPr>
        <p:spPr>
          <a:xfrm>
            <a:off x="12721697" y="3657600"/>
            <a:ext cx="140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spc="100" dirty="0">
                <a:latin typeface="Denkschets Alfa 2" panose="02000503000000000000" pitchFamily="2" charset="0"/>
              </a:rPr>
              <a:t>mensen geholpen </a:t>
            </a:r>
          </a:p>
          <a:p>
            <a:pPr algn="ctr"/>
            <a:r>
              <a:rPr lang="nl-NL" sz="1200" spc="100" dirty="0">
                <a:latin typeface="Denkschets Alfa 2" panose="02000503000000000000" pitchFamily="2" charset="0"/>
              </a:rPr>
              <a:t>in onze </a:t>
            </a:r>
            <a:r>
              <a:rPr lang="nl-NL" sz="1200" spc="100" dirty="0" err="1">
                <a:latin typeface="Denkschets Alfa 2" panose="02000503000000000000" pitchFamily="2" charset="0"/>
              </a:rPr>
              <a:t>IDO’s</a:t>
            </a:r>
            <a:endParaRPr lang="nl-NL" sz="1200" spc="100" dirty="0">
              <a:latin typeface="Denkschets Alfa 2" panose="02000503000000000000" pitchFamily="2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204E0980-1DB7-A222-E054-9FD01410E209}"/>
              </a:ext>
            </a:extLst>
          </p:cNvPr>
          <p:cNvSpPr txBox="1"/>
          <p:nvPr/>
        </p:nvSpPr>
        <p:spPr>
          <a:xfrm>
            <a:off x="10608417" y="4373607"/>
            <a:ext cx="238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spc="100" dirty="0">
                <a:latin typeface="Denkschets Alfa 2" panose="02000503000000000000" pitchFamily="2" charset="0"/>
              </a:rPr>
              <a:t>mensen ‘warm doorverwezen’ naar onze partners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8CEAEAA3-6724-70E7-6ABD-15F9CB769944}"/>
              </a:ext>
            </a:extLst>
          </p:cNvPr>
          <p:cNvSpPr txBox="1"/>
          <p:nvPr/>
        </p:nvSpPr>
        <p:spPr>
          <a:xfrm>
            <a:off x="9682480" y="4373608"/>
            <a:ext cx="1152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latin typeface="Denkschets Alfa 2" panose="02000503000000000000" pitchFamily="2" charset="0"/>
              </a:rPr>
              <a:t>143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E35835AD-ADD3-8E34-18D9-350E90202F0E}"/>
              </a:ext>
            </a:extLst>
          </p:cNvPr>
          <p:cNvSpPr txBox="1"/>
          <p:nvPr/>
        </p:nvSpPr>
        <p:spPr>
          <a:xfrm>
            <a:off x="9603955" y="7301876"/>
            <a:ext cx="1402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spc="100" dirty="0">
                <a:latin typeface="Denkschets Alfa 2" panose="02000503000000000000" pitchFamily="2" charset="0"/>
              </a:rPr>
              <a:t>cursussen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04490BD0-D1EE-45A0-C070-7D718115D6E5}"/>
              </a:ext>
            </a:extLst>
          </p:cNvPr>
          <p:cNvSpPr txBox="1"/>
          <p:nvPr/>
        </p:nvSpPr>
        <p:spPr>
          <a:xfrm>
            <a:off x="11101177" y="7301875"/>
            <a:ext cx="1402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spc="100" dirty="0">
                <a:latin typeface="Denkschets Alfa 2" panose="02000503000000000000" pitchFamily="2" charset="0"/>
              </a:rPr>
              <a:t>deelnemers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7BAD42F3-E196-E2B9-C286-28663A5E5657}"/>
              </a:ext>
            </a:extLst>
          </p:cNvPr>
          <p:cNvSpPr txBox="1"/>
          <p:nvPr/>
        </p:nvSpPr>
        <p:spPr>
          <a:xfrm>
            <a:off x="9727381" y="6757013"/>
            <a:ext cx="1152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latin typeface="Denkschets Alfa 2" panose="02000503000000000000" pitchFamily="2" charset="0"/>
              </a:rPr>
              <a:t>32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A22A4784-F273-BBA2-F173-F050D7777A49}"/>
              </a:ext>
            </a:extLst>
          </p:cNvPr>
          <p:cNvSpPr txBox="1"/>
          <p:nvPr/>
        </p:nvSpPr>
        <p:spPr>
          <a:xfrm>
            <a:off x="11227360" y="6757013"/>
            <a:ext cx="1152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latin typeface="Denkschets Alfa 2" panose="02000503000000000000" pitchFamily="2" charset="0"/>
              </a:rPr>
              <a:t>3.943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A34722D3-DA0C-943D-B1FA-7EFF93F439CD}"/>
              </a:ext>
            </a:extLst>
          </p:cNvPr>
          <p:cNvSpPr txBox="1"/>
          <p:nvPr/>
        </p:nvSpPr>
        <p:spPr>
          <a:xfrm>
            <a:off x="9727380" y="5733733"/>
            <a:ext cx="4201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spc="100" dirty="0">
                <a:latin typeface="Denkschets Alfa 2" panose="02000503000000000000" pitchFamily="2" charset="0"/>
              </a:rPr>
              <a:t>VERVANG DEZE TEKST door een opsomming van het lokale cursusaanbod digitale vaardigheden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E5312A1E-ADDF-62A2-D5B5-60617256CE28}"/>
              </a:ext>
            </a:extLst>
          </p:cNvPr>
          <p:cNvSpPr txBox="1"/>
          <p:nvPr/>
        </p:nvSpPr>
        <p:spPr>
          <a:xfrm>
            <a:off x="9579371" y="8490873"/>
            <a:ext cx="2424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spc="100" dirty="0">
                <a:latin typeface="Denkschets Alfa 2" panose="02000503000000000000" pitchFamily="2" charset="0"/>
              </a:rPr>
              <a:t>VERVANG DEZE TEKST door een opsomming van de lokale partners waarmee je samenwerkt en naar doorverwijst vanuit het IDO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9275A995-E261-BE18-49B5-041332DCB9D1}"/>
              </a:ext>
            </a:extLst>
          </p:cNvPr>
          <p:cNvSpPr txBox="1"/>
          <p:nvPr/>
        </p:nvSpPr>
        <p:spPr>
          <a:xfrm>
            <a:off x="9555348" y="1881937"/>
            <a:ext cx="2219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spc="100" dirty="0">
                <a:latin typeface="Denkschets Alfa 2" panose="02000503000000000000" pitchFamily="2" charset="0"/>
              </a:rPr>
              <a:t>VERVANG DEZE TEKST door de naam van de lokale bibliotheek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1B007BBD-9BA8-B475-D535-E8881CB03581}"/>
              </a:ext>
            </a:extLst>
          </p:cNvPr>
          <p:cNvSpPr txBox="1"/>
          <p:nvPr/>
        </p:nvSpPr>
        <p:spPr>
          <a:xfrm>
            <a:off x="12051546" y="1881937"/>
            <a:ext cx="2219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spc="100" dirty="0">
                <a:latin typeface="Denkschets Alfa 2" panose="02000503000000000000" pitchFamily="2" charset="0"/>
              </a:rPr>
              <a:t>VERVANG DEZE TEKST door de locaties van de bibliotheek</a:t>
            </a:r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E8486976-5147-F03E-7CAF-DBEE516BC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4326" y="450926"/>
            <a:ext cx="2581963" cy="91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5428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80</Words>
  <Application>Microsoft Office PowerPoint</Application>
  <PresentationFormat>Aangepast</PresentationFormat>
  <Paragraphs>17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Denkschets Alfa 2</vt:lpstr>
      <vt:lpstr>Arial</vt:lpstr>
      <vt:lpstr>Calibri</vt:lpstr>
      <vt:lpstr>Calibri Light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Karin Janssen</dc:creator>
  <cp:lastModifiedBy>Anne-Marie van der Poel</cp:lastModifiedBy>
  <cp:revision>3</cp:revision>
  <dcterms:created xsi:type="dcterms:W3CDTF">2022-07-19T07:43:52Z</dcterms:created>
  <dcterms:modified xsi:type="dcterms:W3CDTF">2022-07-19T12:10:50Z</dcterms:modified>
</cp:coreProperties>
</file>