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1" r:id="rId5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7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>
      <p:cViewPr>
        <p:scale>
          <a:sx n="100" d="100"/>
          <a:sy n="100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11:17:5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772-66F0-4DA8-8F00-9F2EAF2C3862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CB6B-B1A9-49C2-ABF9-384BF5A6EAB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98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772-66F0-4DA8-8F00-9F2EAF2C3862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CB6B-B1A9-49C2-ABF9-384BF5A6EAB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11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772-66F0-4DA8-8F00-9F2EAF2C3862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CB6B-B1A9-49C2-ABF9-384BF5A6EAB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88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772-66F0-4DA8-8F00-9F2EAF2C3862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CB6B-B1A9-49C2-ABF9-384BF5A6EAB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68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772-66F0-4DA8-8F00-9F2EAF2C3862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CB6B-B1A9-49C2-ABF9-384BF5A6EAB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29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772-66F0-4DA8-8F00-9F2EAF2C3862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CB6B-B1A9-49C2-ABF9-384BF5A6EAB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56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772-66F0-4DA8-8F00-9F2EAF2C3862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CB6B-B1A9-49C2-ABF9-384BF5A6EAB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43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772-66F0-4DA8-8F00-9F2EAF2C3862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CB6B-B1A9-49C2-ABF9-384BF5A6EAB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74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772-66F0-4DA8-8F00-9F2EAF2C3862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CB6B-B1A9-49C2-ABF9-384BF5A6EAB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20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772-66F0-4DA8-8F00-9F2EAF2C3862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CB6B-B1A9-49C2-ABF9-384BF5A6EAB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58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772-66F0-4DA8-8F00-9F2EAF2C3862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CB6B-B1A9-49C2-ABF9-384BF5A6EAB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1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E772-66F0-4DA8-8F00-9F2EAF2C3862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ECB6B-B1A9-49C2-ABF9-384BF5A6EAB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1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26" Type="http://schemas.openxmlformats.org/officeDocument/2006/relationships/image" Target="../media/image25.emf"/><Relationship Id="rId39" Type="http://schemas.openxmlformats.org/officeDocument/2006/relationships/image" Target="../media/image38.emf"/><Relationship Id="rId21" Type="http://schemas.openxmlformats.org/officeDocument/2006/relationships/image" Target="../media/image20.emf"/><Relationship Id="rId34" Type="http://schemas.openxmlformats.org/officeDocument/2006/relationships/image" Target="../media/image33.emf"/><Relationship Id="rId42" Type="http://schemas.openxmlformats.org/officeDocument/2006/relationships/image" Target="../media/image41.png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6" Type="http://schemas.openxmlformats.org/officeDocument/2006/relationships/image" Target="../media/image15.emf"/><Relationship Id="rId20" Type="http://schemas.openxmlformats.org/officeDocument/2006/relationships/image" Target="../media/image19.emf"/><Relationship Id="rId29" Type="http://schemas.openxmlformats.org/officeDocument/2006/relationships/image" Target="../media/image28.emf"/><Relationship Id="rId41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24" Type="http://schemas.openxmlformats.org/officeDocument/2006/relationships/image" Target="../media/image23.emf"/><Relationship Id="rId32" Type="http://schemas.openxmlformats.org/officeDocument/2006/relationships/image" Target="../media/image31.emf"/><Relationship Id="rId37" Type="http://schemas.openxmlformats.org/officeDocument/2006/relationships/image" Target="../media/image36.emf"/><Relationship Id="rId40" Type="http://schemas.openxmlformats.org/officeDocument/2006/relationships/image" Target="../media/image39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23" Type="http://schemas.openxmlformats.org/officeDocument/2006/relationships/image" Target="../media/image22.emf"/><Relationship Id="rId28" Type="http://schemas.openxmlformats.org/officeDocument/2006/relationships/image" Target="../media/image27.emf"/><Relationship Id="rId36" Type="http://schemas.openxmlformats.org/officeDocument/2006/relationships/image" Target="../media/image35.png"/><Relationship Id="rId10" Type="http://schemas.openxmlformats.org/officeDocument/2006/relationships/image" Target="../media/image9.emf"/><Relationship Id="rId19" Type="http://schemas.openxmlformats.org/officeDocument/2006/relationships/image" Target="../media/image18.emf"/><Relationship Id="rId31" Type="http://schemas.openxmlformats.org/officeDocument/2006/relationships/image" Target="../media/image30.emf"/><Relationship Id="rId44" Type="http://schemas.openxmlformats.org/officeDocument/2006/relationships/image" Target="../media/image42.png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Relationship Id="rId22" Type="http://schemas.openxmlformats.org/officeDocument/2006/relationships/image" Target="../media/image21.emf"/><Relationship Id="rId27" Type="http://schemas.openxmlformats.org/officeDocument/2006/relationships/image" Target="../media/image26.emf"/><Relationship Id="rId30" Type="http://schemas.openxmlformats.org/officeDocument/2006/relationships/image" Target="../media/image29.emf"/><Relationship Id="rId35" Type="http://schemas.openxmlformats.org/officeDocument/2006/relationships/image" Target="../media/image34.emf"/><Relationship Id="rId43" Type="http://schemas.openxmlformats.org/officeDocument/2006/relationships/customXml" Target="../ink/ink1.xml"/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5" Type="http://schemas.openxmlformats.org/officeDocument/2006/relationships/image" Target="../media/image24.emf"/><Relationship Id="rId33" Type="http://schemas.openxmlformats.org/officeDocument/2006/relationships/image" Target="../media/image32.emf"/><Relationship Id="rId38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07FD680-B79C-E64D-90CB-72D283298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441" y="-55136"/>
            <a:ext cx="15119350" cy="107463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4EA82B-C195-6C42-A6C7-E7D22FDFA6CD}"/>
              </a:ext>
            </a:extLst>
          </p:cNvPr>
          <p:cNvGrpSpPr/>
          <p:nvPr/>
        </p:nvGrpSpPr>
        <p:grpSpPr>
          <a:xfrm>
            <a:off x="673768" y="417095"/>
            <a:ext cx="2711116" cy="1029498"/>
            <a:chOff x="673768" y="417095"/>
            <a:chExt cx="2711116" cy="102949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7DFA0A-D331-284B-9742-620A56E547DB}"/>
                </a:ext>
              </a:extLst>
            </p:cNvPr>
            <p:cNvSpPr/>
            <p:nvPr/>
          </p:nvSpPr>
          <p:spPr>
            <a:xfrm>
              <a:off x="673768" y="417095"/>
              <a:ext cx="2711116" cy="1029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5" name="Tekstvak 48">
              <a:extLst>
                <a:ext uri="{FF2B5EF4-FFF2-40B4-BE49-F238E27FC236}">
                  <a16:creationId xmlns:a16="http://schemas.microsoft.com/office/drawing/2014/main" id="{8AB68F85-C70C-CB48-AD1D-A18EA8CC9629}"/>
                </a:ext>
              </a:extLst>
            </p:cNvPr>
            <p:cNvSpPr txBox="1"/>
            <p:nvPr/>
          </p:nvSpPr>
          <p:spPr>
            <a:xfrm>
              <a:off x="871375" y="603077"/>
              <a:ext cx="2427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i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Plak hier het logo van jouw bibliotheek. </a:t>
              </a:r>
              <a:endParaRPr lang="nl-NL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bject 48">
            <a:extLst>
              <a:ext uri="{FF2B5EF4-FFF2-40B4-BE49-F238E27FC236}">
                <a16:creationId xmlns:a16="http://schemas.microsoft.com/office/drawing/2014/main" id="{28B0ABD9-62D5-F64D-8672-DAF8860A8303}"/>
              </a:ext>
            </a:extLst>
          </p:cNvPr>
          <p:cNvSpPr txBox="1"/>
          <p:nvPr/>
        </p:nvSpPr>
        <p:spPr>
          <a:xfrm>
            <a:off x="673768" y="1930116"/>
            <a:ext cx="4230014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39373A"/>
                </a:solidFill>
                <a:latin typeface="CaeciliaLTStd-Heavy"/>
                <a:cs typeface="CaeciliaLTStd-Heavy"/>
              </a:rPr>
              <a:t>De Bibliotheek – </a:t>
            </a:r>
            <a:r>
              <a:rPr sz="1300" b="1" spc="-10" dirty="0">
                <a:solidFill>
                  <a:srgbClr val="39373A"/>
                </a:solidFill>
                <a:latin typeface="CaeciliaLTStd-Heavy"/>
                <a:cs typeface="CaeciliaLTStd-Heavy"/>
              </a:rPr>
              <a:t>voor </a:t>
            </a:r>
            <a:r>
              <a:rPr sz="1300" b="1" dirty="0">
                <a:solidFill>
                  <a:srgbClr val="39373A"/>
                </a:solidFill>
                <a:latin typeface="CaeciliaLTStd-Heavy"/>
                <a:cs typeface="CaeciliaLTStd-Heavy"/>
              </a:rPr>
              <a:t>jou en je</a:t>
            </a:r>
            <a:r>
              <a:rPr sz="1300" b="1" spc="-75" dirty="0">
                <a:solidFill>
                  <a:srgbClr val="39373A"/>
                </a:solidFill>
                <a:latin typeface="CaeciliaLTStd-Heavy"/>
                <a:cs typeface="CaeciliaLTStd-Heavy"/>
              </a:rPr>
              <a:t> </a:t>
            </a:r>
            <a:r>
              <a:rPr sz="1300" b="1" dirty="0">
                <a:solidFill>
                  <a:srgbClr val="39373A"/>
                </a:solidFill>
                <a:latin typeface="CaeciliaLTStd-Heavy"/>
                <a:cs typeface="CaeciliaLTStd-Heavy"/>
              </a:rPr>
              <a:t>gezin</a:t>
            </a:r>
            <a:endParaRPr sz="1300" dirty="0">
              <a:solidFill>
                <a:srgbClr val="39373A"/>
              </a:solidFill>
              <a:latin typeface="CaeciliaLTStd-Heavy"/>
              <a:cs typeface="CaeciliaLTStd-Heavy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 dirty="0">
              <a:latin typeface="CaeciliaLTStd-Heavy"/>
              <a:cs typeface="CaeciliaLTStd-Heavy"/>
            </a:endParaRPr>
          </a:p>
          <a:p>
            <a:pPr marL="12700" marR="1640205">
              <a:lnSpc>
                <a:spcPct val="100000"/>
              </a:lnSpc>
            </a:pPr>
            <a:r>
              <a:rPr lang="nl-NL" sz="1100" dirty="0">
                <a:solidFill>
                  <a:srgbClr val="393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[Plak hier het adres van jouw bibliotheek]</a:t>
            </a:r>
          </a:p>
          <a:p>
            <a:pPr marL="12700" marR="1640205">
              <a:lnSpc>
                <a:spcPct val="100000"/>
              </a:lnSpc>
            </a:pPr>
            <a:r>
              <a:rPr lang="nl-NL" sz="1100" dirty="0">
                <a:solidFill>
                  <a:srgbClr val="393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</a:t>
            </a:r>
          </a:p>
          <a:p>
            <a:pPr marL="12700" marR="1640205">
              <a:lnSpc>
                <a:spcPct val="100000"/>
              </a:lnSpc>
            </a:pPr>
            <a:r>
              <a:rPr lang="nl-NL" sz="1100" dirty="0">
                <a:solidFill>
                  <a:srgbClr val="393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Plaats</a:t>
            </a:r>
            <a:endParaRPr sz="1100" dirty="0">
              <a:solidFill>
                <a:srgbClr val="3937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6D00A4-4EBB-E243-AD37-3C9025E42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43" y="3416026"/>
            <a:ext cx="1041400" cy="901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0F9BD5-3DD7-9F48-8DDB-125681B1C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41" y="4742578"/>
            <a:ext cx="1435100" cy="800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055817-2494-D148-93C2-DBBDEFAAD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75" y="5891866"/>
            <a:ext cx="1028700" cy="1130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3DE627-945C-5740-BA79-E0F9929B3A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91" y="7337418"/>
            <a:ext cx="1435100" cy="1117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0A970E-BB41-7242-904A-6057D0AABF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885" y="8785692"/>
            <a:ext cx="1409700" cy="876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44F2D1-5424-C440-8BEC-AFAD7A81A1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2012" y="3551675"/>
            <a:ext cx="1435100" cy="800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94893A3-D5B4-1743-A0BE-CE8CCB4B8E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8043" y="5106820"/>
            <a:ext cx="1346200" cy="127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E738016-9051-034D-B674-ED494846B3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8512" y="6908461"/>
            <a:ext cx="1498600" cy="10033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56F6AF7-2559-C846-B232-D814BE3DD2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1986" y="8377133"/>
            <a:ext cx="1447800" cy="1016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38ABA6B-BBC2-334D-B5D6-C2ECB16F0D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582" y="3411576"/>
            <a:ext cx="1409700" cy="787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0F60EB-CEE8-3641-B4CB-2345ACDA7A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43582" y="4882278"/>
            <a:ext cx="1435100" cy="7747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B7A6F0C-424C-E145-98A6-F74A6D5286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75332" y="6956968"/>
            <a:ext cx="1371600" cy="1168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6648179-AEA7-2E4C-896F-AF9290BA464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81682" y="8607598"/>
            <a:ext cx="1358900" cy="1016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1325690-86C6-6A46-BC54-C243F885A00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94602" y="3340948"/>
            <a:ext cx="863600" cy="13843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CC77E05-277A-BE4B-A6E0-2293108AC6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08852" y="5142628"/>
            <a:ext cx="1435100" cy="10287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CC51D74-EE25-0C4F-A9C3-74C771CBCC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544323" y="7325077"/>
            <a:ext cx="1244600" cy="889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25F6B2D-6B6A-4D42-9FB9-C6A020ABDCF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70789" y="8830218"/>
            <a:ext cx="1358900" cy="952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FD830A-8BA1-9246-A2E0-77886E61A6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62973" y="3332596"/>
            <a:ext cx="1739900" cy="1257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B9F194-A55C-0F4D-A9B0-B29CC51F992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06155" y="4489318"/>
            <a:ext cx="317500" cy="12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17F2A2-0CE7-AC42-B3D6-F7E208C6305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59647" y="4845195"/>
            <a:ext cx="1765300" cy="19177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A9A3016-5771-8542-90A5-A21E414BDC3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26805" y="6635895"/>
            <a:ext cx="317500" cy="12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514EC2-599A-5047-9C29-BA8FE601762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61983" y="7004761"/>
            <a:ext cx="1752600" cy="1181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57F233-184F-0C4E-B87F-35B8E0E67AA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211749" y="9812700"/>
            <a:ext cx="76200" cy="101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594CD58-23F0-C342-8FEB-E0145888B94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461983" y="8457994"/>
            <a:ext cx="1689100" cy="14859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754CC5F-6846-B344-9D4F-DD746AE0CC4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07811" y="8054688"/>
            <a:ext cx="76200" cy="101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AEBA612-AB44-7749-A99E-177E57795AB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23220" y="8645698"/>
            <a:ext cx="1739900" cy="9779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009DDEE-86EA-4D4E-AFE1-A638ADF2746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18346" y="9642510"/>
            <a:ext cx="317500" cy="127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0B40BBB-77BE-D545-A41E-357EA1001D4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038657" y="7464275"/>
            <a:ext cx="1752600" cy="8509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BA415FB-FB3D-4147-A636-11C3AF81AE7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36049" y="8324027"/>
            <a:ext cx="317500" cy="127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851705D-34F6-1F4F-B927-7818EA35F6E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055166" y="5988843"/>
            <a:ext cx="1778000" cy="12319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F5DC705-521B-8449-9388-8AA06A1AAB7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61001" y="7094468"/>
            <a:ext cx="317500" cy="127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6204EFF-7DAC-E14D-930F-1C438C6F502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055166" y="4538459"/>
            <a:ext cx="1676400" cy="12319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13BCBA2-C990-F34F-AAA6-D90681DC8DF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85416" y="5639847"/>
            <a:ext cx="317500" cy="127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406F8C9-6F23-3A40-A062-DCB36CD5BB8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4420" y="4173963"/>
            <a:ext cx="317500" cy="127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EB785CA-08C0-B74C-8C42-94D11F78482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060126" y="3323075"/>
            <a:ext cx="1714500" cy="9779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818C071-979B-9240-8847-3A8F57E4302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182634" y="3355842"/>
            <a:ext cx="1752600" cy="1054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2DFC182-36F0-3946-8FEC-526489701AD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17634" y="4281851"/>
            <a:ext cx="317500" cy="127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6A36CFD-B24D-1446-AF36-8CA00EB320F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172157" y="4586032"/>
            <a:ext cx="1701800" cy="25019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70FF43E-8253-0C41-8DB6-E41282DBEB5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193555" y="6960157"/>
            <a:ext cx="1231900" cy="254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D77A285-4620-4044-BDCF-E05ADA05659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172157" y="7429294"/>
            <a:ext cx="1752600" cy="10287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FD2761B-A3B2-2E48-9B59-5D2A6CA4B92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3038" y="8360298"/>
            <a:ext cx="317500" cy="127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F176D00-45E9-1E47-9629-8DE33A3E9E1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72157" y="8697489"/>
            <a:ext cx="1651000" cy="11811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DC1D273-41C7-D943-B25C-FD4B0746C48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87642" y="9752029"/>
            <a:ext cx="317500" cy="127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C5FD984-C694-B74B-8225-AC7AAA69FC2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713" y="10000810"/>
            <a:ext cx="702686" cy="68979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26E20D3-9E4D-AA49-935E-BB9B1AE6822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2922056" y="3324164"/>
            <a:ext cx="1689100" cy="17145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2C4DF52-D1A3-D64E-A70E-D6F9CAADCE25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2919500" y="5230574"/>
            <a:ext cx="1778000" cy="20955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2CE2007-D8AC-B940-80E7-3659ED0CFC1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818344" y="4937245"/>
            <a:ext cx="317500" cy="127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E91BE34-C96F-1344-9ED4-0F141C5E3D3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843380" y="7228247"/>
            <a:ext cx="317500" cy="127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8F5E620-B469-8E46-BE12-E37A6DD3EF1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2927321" y="7555520"/>
            <a:ext cx="1752600" cy="12827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8B4817E-0B15-5D4A-B222-60004F31B488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2919500" y="9067666"/>
            <a:ext cx="1714500" cy="11938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3BBE0F90-3C51-6245-A585-018AB66E1BBA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3813069" y="10158788"/>
            <a:ext cx="431800" cy="127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A594AC4-0C4B-EE45-B32F-055C4E16784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74" y="10034733"/>
            <a:ext cx="1863683" cy="5492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D0A7D14C-3DC9-C445-53A6-610AE9D1183B}"/>
                  </a:ext>
                </a:extLst>
              </p14:cNvPr>
              <p14:cNvContentPartPr/>
              <p14:nvPr/>
            </p14:nvContentPartPr>
            <p14:xfrm>
              <a:off x="3817826" y="8025504"/>
              <a:ext cx="360" cy="360"/>
            </p14:xfrm>
          </p:contentPart>
        </mc:Choice>
        <mc:Fallback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D0A7D14C-3DC9-C445-53A6-610AE9D1183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813506" y="8021184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606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67CFDA86AEB546B995319C9A74F280" ma:contentTypeVersion="12" ma:contentTypeDescription="Create a new document." ma:contentTypeScope="" ma:versionID="7a730c93d381033fd9699031c2e6f17e">
  <xsd:schema xmlns:xsd="http://www.w3.org/2001/XMLSchema" xmlns:xs="http://www.w3.org/2001/XMLSchema" xmlns:p="http://schemas.microsoft.com/office/2006/metadata/properties" xmlns:ns3="d72376b9-004c-49c2-8b7d-5b7159359d27" xmlns:ns4="d58c94b0-a878-42c4-9372-751ee736ed47" targetNamespace="http://schemas.microsoft.com/office/2006/metadata/properties" ma:root="true" ma:fieldsID="7ea1de73eecd3ffcddd0417f4172e6aa" ns3:_="" ns4:_="">
    <xsd:import namespace="d72376b9-004c-49c2-8b7d-5b7159359d27"/>
    <xsd:import namespace="d58c94b0-a878-42c4-9372-751ee736ed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376b9-004c-49c2-8b7d-5b7159359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c94b0-a878-42c4-9372-751ee736e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FD7A86-1451-4ED1-94C1-02A12EC96C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C3C56B-EF54-43A7-BB19-D808270B85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2376b9-004c-49c2-8b7d-5b7159359d27"/>
    <ds:schemaRef ds:uri="d58c94b0-a878-42c4-9372-751ee736e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324054-D03F-4B85-8A8B-88123AECDE63}">
  <ds:schemaRefs>
    <ds:schemaRef ds:uri="http://purl.org/dc/elements/1.1/"/>
    <ds:schemaRef ds:uri="http://schemas.microsoft.com/office/2006/metadata/properties"/>
    <ds:schemaRef ds:uri="d72376b9-004c-49c2-8b7d-5b7159359d27"/>
    <ds:schemaRef ds:uri="d58c94b0-a878-42c4-9372-751ee736ed4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27</Words>
  <Application>Microsoft Office PowerPoint</Application>
  <PresentationFormat>Aangepast</PresentationFormat>
  <Paragraphs>6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CaeciliaLTStd-Heavy</vt:lpstr>
      <vt:lpstr>Calibri</vt:lpstr>
      <vt:lpstr>Calibri Light</vt:lpstr>
      <vt:lpstr>Office Theme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Konings</dc:creator>
  <cp:lastModifiedBy>Renée de Kruif</cp:lastModifiedBy>
  <cp:revision>20</cp:revision>
  <dcterms:created xsi:type="dcterms:W3CDTF">2020-12-17T21:25:55Z</dcterms:created>
  <dcterms:modified xsi:type="dcterms:W3CDTF">2023-07-20T11:18:27Z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0x010100DF67CFDA86AEB546B995319C9A74F280</vt:lpwstr>
  </property>
</Properties>
</file>